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</p:sldMasterIdLst>
  <p:sldIdLst>
    <p:sldId id="256" r:id="rId5"/>
    <p:sldId id="258" r:id="rId6"/>
    <p:sldId id="260" r:id="rId7"/>
    <p:sldId id="261" r:id="rId8"/>
    <p:sldId id="262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95" d="100"/>
          <a:sy n="95" d="100"/>
        </p:scale>
        <p:origin x="6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FAE78-7CC8-4044-9439-7DDCDB82DE6C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99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2837-9CC1-4A61-BAFA-7493765ADC66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1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D60CC-8A0F-4A7F-BD8B-BB4A7F711A2F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36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/>
            </a:lvl1pPr>
            <a:lvl2pPr marL="800100" indent="-342900">
              <a:buFont typeface="Arial" panose="020B0604020202020204" pitchFamily="34" charset="0"/>
              <a:buChar char="•"/>
              <a:defRPr/>
            </a:lvl2pPr>
            <a:lvl3pPr marL="1257300" indent="-342900">
              <a:buFont typeface="Arial" panose="020B0604020202020204" pitchFamily="34" charset="0"/>
              <a:buChar char="•"/>
              <a:defRPr/>
            </a:lvl3pPr>
            <a:lvl4pPr marL="1657350" indent="-285750">
              <a:buFont typeface="Arial" panose="020B0604020202020204" pitchFamily="34" charset="0"/>
              <a:buChar char="•"/>
              <a:defRPr/>
            </a:lvl4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67A03-0D75-4281-ABBC-48F8F2265ADC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2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9F6C-298E-457E-893D-52BE1F95B65D}" type="datetime1">
              <a:rPr lang="en-US" smtClean="0"/>
              <a:t>6/30/2020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387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A9AC1-3B9A-40CE-98D7-5F98568B867E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52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BF3CD-53C4-4A2E-B87C-39AC67A7CF8F}" type="datetime1">
              <a:rPr lang="en-US" smtClean="0"/>
              <a:t>6/30/2020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45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5F49B0-F0A6-4806-8662-5FD789F4D2D3}" type="datetime1">
              <a:rPr lang="en-US" smtClean="0"/>
              <a:t>6/30/2020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9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30667-29C0-4853-A695-2D323707E37B}" type="datetime1">
              <a:rPr lang="en-US" smtClean="0"/>
              <a:t>6/30/2020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4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641C9-1611-470E-AFCE-FFA8E3B79975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49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44A5B-7AFE-42E6-B054-6D007AD1C19F}" type="datetime1">
              <a:rPr lang="en-US" smtClean="0"/>
              <a:t>6/30/2020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0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lor" descr="Tag=AccentColor&#10;Flavor=Light&#10;Target=Fill">
            <a:extLst>
              <a:ext uri="{FF2B5EF4-FFF2-40B4-BE49-F238E27FC236}">
                <a16:creationId xmlns:a16="http://schemas.microsoft.com/office/drawing/2014/main" id="{A018881C-22B4-4202-9FD7-7A8B125D88E7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C3D93AF-A520-4990-8055-7EDAD2166061}"/>
              </a:ext>
            </a:extLst>
          </p:cNvPr>
          <p:cNvGrpSpPr/>
          <p:nvPr/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77AABC9-35AF-4C1F-B60F-0F52F8A82FB1}"/>
                </a:ext>
              </a:extLst>
            </p:cNvPr>
            <p:cNvSpPr/>
            <p:nvPr/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AB1512-401A-4FE1-A26E-2350C64157F8}"/>
                </a:ext>
              </a:extLst>
            </p:cNvPr>
            <p:cNvSpPr/>
            <p:nvPr/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FB5EBBC-952A-4589-B153-0F2297865D99}"/>
                </a:ext>
              </a:extLst>
            </p:cNvPr>
            <p:cNvSpPr/>
            <p:nvPr/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74F478-7A10-4AD1-8EF8-F57AA63D5C4B}"/>
                </a:ext>
              </a:extLst>
            </p:cNvPr>
            <p:cNvSpPr/>
            <p:nvPr/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A75CEB-FA17-4E1D-9BA9-22445277773B}"/>
                </a:ext>
              </a:extLst>
            </p:cNvPr>
            <p:cNvSpPr/>
            <p:nvPr/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67B4F4D-BB66-400B-8AA5-0D8C5AE281E9}"/>
                </a:ext>
              </a:extLst>
            </p:cNvPr>
            <p:cNvSpPr/>
            <p:nvPr/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B7D42D5-83C7-4186-9252-7AE69501F269}"/>
                </a:ext>
              </a:extLst>
            </p:cNvPr>
            <p:cNvSpPr/>
            <p:nvPr/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5912" y="987552"/>
            <a:ext cx="22860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spc="130" baseline="0">
                <a:solidFill>
                  <a:schemeClr val="tx2"/>
                </a:solidFill>
                <a:latin typeface="+mn-lt"/>
                <a:cs typeface="Sakkal Majalla" panose="02000000000000000000" pitchFamily="2" charset="-78"/>
              </a:defRPr>
            </a:lvl1pPr>
          </a:lstStyle>
          <a:p>
            <a:fld id="{3F838A6B-9637-4EB2-9216-A4FEE866094A}" type="datetime1">
              <a:rPr lang="en-US" smtClean="0"/>
              <a:pPr/>
              <a:t>6/30/2020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0040112" y="4032504"/>
            <a:ext cx="36576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cap="all" spc="130" baseline="0">
                <a:solidFill>
                  <a:schemeClr val="tx2"/>
                </a:solidFill>
                <a:latin typeface="+mn-lt"/>
                <a:cs typeface="Sakkal Majalla" panose="02000000000000000000" pitchFamily="2" charset="-78"/>
              </a:defRPr>
            </a:lvl1pPr>
          </a:lstStyle>
          <a:p>
            <a:pPr algn="ctr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48872" y="6215112"/>
            <a:ext cx="64008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cap="all" spc="130" baseline="0">
                <a:solidFill>
                  <a:schemeClr val="tx2"/>
                </a:solidFill>
                <a:latin typeface="+mn-lt"/>
                <a:cs typeface="Sakkal Majalla" panose="02000000000000000000" pitchFamily="2" charset="-78"/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56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bg1"/>
          </a:solidFill>
          <a:latin typeface="+mj-lt"/>
          <a:ea typeface="+mj-ea"/>
          <a:cs typeface="Sakkal Majalla" panose="02000000000000000000" pitchFamily="2" charset="-7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bg2"/>
        </a:buClr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Sakkal Majalla" panose="02000000000000000000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youtu.be/0THhWnnZnPA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Slide Background Fill">
            <a:extLst>
              <a:ext uri="{FF2B5EF4-FFF2-40B4-BE49-F238E27FC236}">
                <a16:creationId xmlns:a16="http://schemas.microsoft.com/office/drawing/2014/main" id="{1199FB19-8541-4759-8EF7-EDC2CC4F7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lor Block">
            <a:extLst>
              <a:ext uri="{FF2B5EF4-FFF2-40B4-BE49-F238E27FC236}">
                <a16:creationId xmlns:a16="http://schemas.microsoft.com/office/drawing/2014/main" id="{A46A2378-AC30-4443-8588-9A6BD5E7E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D838D6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CEAC0A2-7EB4-479D-9A09-709C07DF54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49" r="-1" b="1265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8" name="Rectangle 12">
            <a:extLst>
              <a:ext uri="{FF2B5EF4-FFF2-40B4-BE49-F238E27FC236}">
                <a16:creationId xmlns:a16="http://schemas.microsoft.com/office/drawing/2014/main" id="{68EF3D75-5E12-4258-BA7F-04ADF8C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25253" y="324169"/>
            <a:ext cx="6858000" cy="6225777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14">
            <a:extLst>
              <a:ext uri="{FF2B5EF4-FFF2-40B4-BE49-F238E27FC236}">
                <a16:creationId xmlns:a16="http://schemas.microsoft.com/office/drawing/2014/main" id="{8F3475E1-B8D1-44E6-B225-A81268C2B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0" y="0"/>
            <a:chExt cx="12188952" cy="6858000"/>
          </a:xfrm>
        </p:grpSpPr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13A4026B-15B5-4B98-82B9-658F86ABE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16">
              <a:extLst>
                <a:ext uri="{FF2B5EF4-FFF2-40B4-BE49-F238E27FC236}">
                  <a16:creationId xmlns:a16="http://schemas.microsoft.com/office/drawing/2014/main" id="{A91D077F-D1C0-49C5-B8A3-0D6D9C00E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17">
              <a:extLst>
                <a:ext uri="{FF2B5EF4-FFF2-40B4-BE49-F238E27FC236}">
                  <a16:creationId xmlns:a16="http://schemas.microsoft.com/office/drawing/2014/main" id="{4EEFF035-B9B5-40D9-B74A-788EDBB72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18">
              <a:extLst>
                <a:ext uri="{FF2B5EF4-FFF2-40B4-BE49-F238E27FC236}">
                  <a16:creationId xmlns:a16="http://schemas.microsoft.com/office/drawing/2014/main" id="{1874E8D0-B657-4CC9-8581-E30F6E7D8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19">
              <a:extLst>
                <a:ext uri="{FF2B5EF4-FFF2-40B4-BE49-F238E27FC236}">
                  <a16:creationId xmlns:a16="http://schemas.microsoft.com/office/drawing/2014/main" id="{BE75634C-E7AD-4E16-AEC4-256EAE541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: Shape 20">
              <a:extLst>
                <a:ext uri="{FF2B5EF4-FFF2-40B4-BE49-F238E27FC236}">
                  <a16:creationId xmlns:a16="http://schemas.microsoft.com/office/drawing/2014/main" id="{363F37D1-D96F-4BBA-86BC-972C76DF9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21">
              <a:extLst>
                <a:ext uri="{FF2B5EF4-FFF2-40B4-BE49-F238E27FC236}">
                  <a16:creationId xmlns:a16="http://schemas.microsoft.com/office/drawing/2014/main" id="{4BE2BE4E-ABE2-48DF-BECF-2CF6C5776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6CF2AC-4E2B-4F77-BDC6-AFB39BBAE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99789" y="4247130"/>
            <a:ext cx="5685897" cy="2175144"/>
          </a:xfrm>
        </p:spPr>
        <p:txBody>
          <a:bodyPr anchor="ctr">
            <a:normAutofit/>
          </a:bodyPr>
          <a:lstStyle/>
          <a:p>
            <a:pPr algn="l"/>
            <a:r>
              <a:rPr lang="fr-FR" sz="5200" dirty="0"/>
              <a:t>Pitch Bottle Drainer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1AC87-338A-4356-B4F9-CA3783879B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07102" y="4511575"/>
            <a:ext cx="2229714" cy="1286426"/>
          </a:xfrm>
        </p:spPr>
        <p:txBody>
          <a:bodyPr anchor="t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Emilien Silly	</a:t>
            </a:r>
          </a:p>
          <a:p>
            <a:r>
              <a:rPr lang="fr-FR" dirty="0">
                <a:solidFill>
                  <a:srgbClr val="FFFFFF"/>
                </a:solidFill>
              </a:rPr>
              <a:t>2CLI 	</a:t>
            </a:r>
          </a:p>
        </p:txBody>
      </p:sp>
    </p:spTree>
    <p:extLst>
      <p:ext uri="{BB962C8B-B14F-4D97-AF65-F5344CB8AC3E}">
        <p14:creationId xmlns:p14="http://schemas.microsoft.com/office/powerpoint/2010/main" val="155651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A6B5B13-DCEF-E74D-BE95-1FE7E14E9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6" r="10249"/>
          <a:stretch/>
        </p:blipFill>
        <p:spPr>
          <a:xfrm rot="16200000">
            <a:off x="5908451" y="215169"/>
            <a:ext cx="6872295" cy="644193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18294F8-6354-ED4E-BC48-5A525AC396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94" r="12494"/>
          <a:stretch/>
        </p:blipFill>
        <p:spPr>
          <a:xfrm rot="16200000">
            <a:off x="-394814" y="394813"/>
            <a:ext cx="6858003" cy="606837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A014AC2-62EF-A144-B029-01606E03E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8736" r="16252"/>
          <a:stretch/>
        </p:blipFill>
        <p:spPr>
          <a:xfrm rot="16200000">
            <a:off x="-394814" y="394813"/>
            <a:ext cx="6858000" cy="606837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8FDA82E-F6DE-FF41-9F10-1A3EF86A4D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12342" r="13323"/>
          <a:stretch/>
        </p:blipFill>
        <p:spPr>
          <a:xfrm rot="16200000">
            <a:off x="5749297" y="374327"/>
            <a:ext cx="6872291" cy="612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DB8B854A-FA6B-40C7-97A3-7565C3C50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0" b="12635"/>
          <a:stretch/>
        </p:blipFill>
        <p:spPr>
          <a:xfrm>
            <a:off x="-3650" y="0"/>
            <a:ext cx="12192002" cy="6848370"/>
          </a:xfrm>
          <a:prstGeom prst="rect">
            <a:avLst/>
          </a:prstGeom>
        </p:spPr>
      </p:pic>
      <p:pic>
        <p:nvPicPr>
          <p:cNvPr id="23" name="Picture 22" descr="A picture containing blue, sitting, table, water&#10;&#10;Description automatically generated">
            <a:extLst>
              <a:ext uri="{FF2B5EF4-FFF2-40B4-BE49-F238E27FC236}">
                <a16:creationId xmlns:a16="http://schemas.microsoft.com/office/drawing/2014/main" id="{20E5ED81-DC8B-4C4C-BAF7-6488811907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5" t="13037" r="25182" b="16889"/>
          <a:stretch/>
        </p:blipFill>
        <p:spPr>
          <a:xfrm>
            <a:off x="4578737" y="2524924"/>
            <a:ext cx="3103616" cy="30368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7AD380-A11E-47A4-8FF9-74CD4023F0A9}"/>
              </a:ext>
            </a:extLst>
          </p:cNvPr>
          <p:cNvSpPr txBox="1"/>
          <p:nvPr/>
        </p:nvSpPr>
        <p:spPr>
          <a:xfrm>
            <a:off x="611491" y="243044"/>
            <a:ext cx="782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Prototypage 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B9E3D76-0B7A-46C2-80DE-D1D39BAD6029}"/>
              </a:ext>
            </a:extLst>
          </p:cNvPr>
          <p:cNvCxnSpPr>
            <a:cxnSpLocks/>
          </p:cNvCxnSpPr>
          <p:nvPr/>
        </p:nvCxnSpPr>
        <p:spPr>
          <a:xfrm>
            <a:off x="3169954" y="3932799"/>
            <a:ext cx="124563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C8F90C4-320C-4D3D-ADCD-86DF49ABA39D}"/>
              </a:ext>
            </a:extLst>
          </p:cNvPr>
          <p:cNvCxnSpPr>
            <a:cxnSpLocks/>
          </p:cNvCxnSpPr>
          <p:nvPr/>
        </p:nvCxnSpPr>
        <p:spPr>
          <a:xfrm>
            <a:off x="7814465" y="3932799"/>
            <a:ext cx="124563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601C3-D9B0-414A-962E-C1FF9FD44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7" y="2235882"/>
            <a:ext cx="2514972" cy="35564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4418E-98DA-4C1D-86EE-EE7294018A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294" y="2235882"/>
            <a:ext cx="2514973" cy="355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62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DB8B854A-FA6B-40C7-97A3-7565C3C502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70" b="12635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7AD380-A11E-47A4-8FF9-74CD4023F0A9}"/>
              </a:ext>
            </a:extLst>
          </p:cNvPr>
          <p:cNvSpPr txBox="1"/>
          <p:nvPr/>
        </p:nvSpPr>
        <p:spPr>
          <a:xfrm>
            <a:off x="611491" y="243044"/>
            <a:ext cx="782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Spot publicitaire </a:t>
            </a:r>
          </a:p>
        </p:txBody>
      </p:sp>
      <p:pic>
        <p:nvPicPr>
          <p:cNvPr id="4" name="MAIOU">
            <a:hlinkClick r:id="" action="ppaction://media"/>
            <a:extLst>
              <a:ext uri="{FF2B5EF4-FFF2-40B4-BE49-F238E27FC236}">
                <a16:creationId xmlns:a16="http://schemas.microsoft.com/office/drawing/2014/main" id="{71BC707E-41F0-4268-BABC-3CE43433E9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491" y="1074041"/>
            <a:ext cx="9096375" cy="5116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BF307E-9FEF-4C89-8777-89615F49CFF3}"/>
              </a:ext>
            </a:extLst>
          </p:cNvPr>
          <p:cNvSpPr txBox="1"/>
          <p:nvPr/>
        </p:nvSpPr>
        <p:spPr>
          <a:xfrm>
            <a:off x="10106526" y="1467853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https://youtu.be/0THhWnnZnPA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059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DB8B854A-FA6B-40C7-97A3-7565C3C50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0" b="12635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7AD380-A11E-47A4-8FF9-74CD4023F0A9}"/>
              </a:ext>
            </a:extLst>
          </p:cNvPr>
          <p:cNvSpPr txBox="1"/>
          <p:nvPr/>
        </p:nvSpPr>
        <p:spPr>
          <a:xfrm>
            <a:off x="611491" y="243044"/>
            <a:ext cx="782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Qualités du produit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6970E-BC4E-4B1C-98EF-FD1CDF63A942}"/>
              </a:ext>
            </a:extLst>
          </p:cNvPr>
          <p:cNvSpPr txBox="1"/>
          <p:nvPr/>
        </p:nvSpPr>
        <p:spPr>
          <a:xfrm>
            <a:off x="255856" y="1184657"/>
            <a:ext cx="27004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Stabilité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Adaptabilité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Etanchéité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Recyclé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Transportabilité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2F533A-3A54-4171-9F9B-F30A3249D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20506" y="777999"/>
            <a:ext cx="3185957" cy="2116046"/>
          </a:xfrm>
          <a:prstGeom prst="rect">
            <a:avLst/>
          </a:prstGeom>
        </p:spPr>
      </p:pic>
      <p:pic>
        <p:nvPicPr>
          <p:cNvPr id="8" name="Picture 7" descr="A picture containing blue&#10;&#10;Description automatically generated">
            <a:extLst>
              <a:ext uri="{FF2B5EF4-FFF2-40B4-BE49-F238E27FC236}">
                <a16:creationId xmlns:a16="http://schemas.microsoft.com/office/drawing/2014/main" id="{D443E1AE-E7A0-4C78-B9C6-263F9CB0B7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85143" y="777999"/>
            <a:ext cx="3185956" cy="2116045"/>
          </a:xfrm>
          <a:prstGeom prst="rect">
            <a:avLst/>
          </a:prstGeom>
        </p:spPr>
      </p:pic>
      <p:pic>
        <p:nvPicPr>
          <p:cNvPr id="10" name="Picture 9" descr="A picture containing green, indoor, ware, sitting&#10;&#10;Description automatically generated">
            <a:extLst>
              <a:ext uri="{FF2B5EF4-FFF2-40B4-BE49-F238E27FC236}">
                <a16:creationId xmlns:a16="http://schemas.microsoft.com/office/drawing/2014/main" id="{04808230-8A90-4FF5-821D-217D3ABA29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75300" y="3749837"/>
            <a:ext cx="2933700" cy="1948502"/>
          </a:xfrm>
          <a:prstGeom prst="rect">
            <a:avLst/>
          </a:prstGeom>
        </p:spPr>
      </p:pic>
      <p:pic>
        <p:nvPicPr>
          <p:cNvPr id="12" name="Picture 11" descr="A picture containing indoor, sitting, small, sink&#10;&#10;Description automatically generated">
            <a:extLst>
              <a:ext uri="{FF2B5EF4-FFF2-40B4-BE49-F238E27FC236}">
                <a16:creationId xmlns:a16="http://schemas.microsoft.com/office/drawing/2014/main" id="{C69B5EA0-985D-4423-AB5D-BA1A37C826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228953" y="3749838"/>
            <a:ext cx="2933699" cy="194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87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DB8B854A-FA6B-40C7-97A3-7565C3C50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0" b="12635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7AD380-A11E-47A4-8FF9-74CD4023F0A9}"/>
              </a:ext>
            </a:extLst>
          </p:cNvPr>
          <p:cNvSpPr txBox="1"/>
          <p:nvPr/>
        </p:nvSpPr>
        <p:spPr>
          <a:xfrm>
            <a:off x="611491" y="243044"/>
            <a:ext cx="7825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Améliorations possibles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06970E-BC4E-4B1C-98EF-FD1CDF63A942}"/>
              </a:ext>
            </a:extLst>
          </p:cNvPr>
          <p:cNvSpPr txBox="1"/>
          <p:nvPr/>
        </p:nvSpPr>
        <p:spPr>
          <a:xfrm>
            <a:off x="611491" y="1195137"/>
            <a:ext cx="525992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Changer le matériel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Fibre de Carbone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Aluminium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Meilleure stabilité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Ajout de trous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bg1"/>
                </a:solidFill>
              </a:rPr>
              <a:t>Possibilité de l’attacher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3200" dirty="0">
              <a:solidFill>
                <a:schemeClr val="bg1"/>
              </a:solidFill>
            </a:endParaRPr>
          </a:p>
        </p:txBody>
      </p:sp>
      <p:pic>
        <p:nvPicPr>
          <p:cNvPr id="2052" name="Picture 4" descr="Comment la fibre de carbone va révolutionner la construction ...">
            <a:extLst>
              <a:ext uri="{FF2B5EF4-FFF2-40B4-BE49-F238E27FC236}">
                <a16:creationId xmlns:a16="http://schemas.microsoft.com/office/drawing/2014/main" id="{FA23B1E0-F75A-4844-BB3B-7E18FF474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277" y="514350"/>
            <a:ext cx="58293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NAPPY SG - Mousquetons | Climbing Technology">
            <a:extLst>
              <a:ext uri="{FF2B5EF4-FFF2-40B4-BE49-F238E27FC236}">
                <a16:creationId xmlns:a16="http://schemas.microsoft.com/office/drawing/2014/main" id="{99E85F25-B978-46F1-876E-6312103E7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68" y="3507578"/>
            <a:ext cx="3018601" cy="301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318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DB8B854A-FA6B-40C7-97A3-7565C3C502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470" b="12635"/>
          <a:stretch/>
        </p:blipFill>
        <p:spPr>
          <a:xfrm>
            <a:off x="-2" y="0"/>
            <a:ext cx="12192002" cy="6858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77AD380-A11E-47A4-8FF9-74CD4023F0A9}"/>
              </a:ext>
            </a:extLst>
          </p:cNvPr>
          <p:cNvSpPr txBox="1"/>
          <p:nvPr/>
        </p:nvSpPr>
        <p:spPr>
          <a:xfrm>
            <a:off x="611491" y="243044"/>
            <a:ext cx="9302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>
                <a:solidFill>
                  <a:schemeClr val="bg1"/>
                </a:solidFill>
              </a:rPr>
              <a:t>Achetez votre Bottle Drainer Aujourd’hui !!</a:t>
            </a:r>
          </a:p>
        </p:txBody>
      </p:sp>
      <p:pic>
        <p:nvPicPr>
          <p:cNvPr id="8" name="Picture 7" descr="A picture containing table, sitting, wooden, counter&#10;&#10;Description automatically generated">
            <a:extLst>
              <a:ext uri="{FF2B5EF4-FFF2-40B4-BE49-F238E27FC236}">
                <a16:creationId xmlns:a16="http://schemas.microsoft.com/office/drawing/2014/main" id="{61316060-7B23-4F39-9B66-8614439D9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30988" y1="45451" x2="30988" y2="45451"/>
                        <a14:backgroundMark x1="32546" y1="40841" x2="32546" y2="40841"/>
                        <a14:backgroundMark x1="34425" y1="32754" x2="34425" y2="32754"/>
                        <a14:backgroundMark x1="36681" y1="29802" x2="36681" y2="29802"/>
                        <a14:backgroundMark x1="51289" y1="26243" x2="51289" y2="26243"/>
                        <a14:backgroundMark x1="29431" y1="45451" x2="29431" y2="45451"/>
                        <a14:backgroundMark x1="25698" y1="44844" x2="25698" y2="44844"/>
                        <a14:backgroundMark x1="21778" y1="45451" x2="21778" y2="45451"/>
                        <a14:backgroundMark x1="21670" y1="47958" x2="21670" y2="47958"/>
                        <a14:backgroundMark x1="26772" y1="31702" x2="26772" y2="31702"/>
                        <a14:backgroundMark x1="27846" y1="30085" x2="27846" y2="30085"/>
                        <a14:backgroundMark x1="29914" y1="28912" x2="29914" y2="28912"/>
                        <a14:backgroundMark x1="30102" y1="32875" x2="30102" y2="32875"/>
                        <a14:backgroundMark x1="30102" y1="32875" x2="30102" y2="32875"/>
                        <a14:backgroundMark x1="29511" y1="29923" x2="29511" y2="29923"/>
                        <a14:backgroundMark x1="29028" y1="28589" x2="28733" y2="28751"/>
                        <a14:backgroundMark x1="64017" y1="44561" x2="64017" y2="44561"/>
                        <a14:backgroundMark x1="52256" y1="41609" x2="52256" y2="41609"/>
                        <a14:backgroundMark x1="51182" y1="39992" x2="51182" y2="39992"/>
                        <a14:backgroundMark x1="50886" y1="41165" x2="50886" y2="41165"/>
                        <a14:backgroundMark x1="61466" y1="43955" x2="61466" y2="43955"/>
                        <a14:backgroundMark x1="60392" y1="44683" x2="60392" y2="44683"/>
                        <a14:backgroundMark x1="59506" y1="42499" x2="59506" y2="42499"/>
                        <a14:backgroundMark x1="60097" y1="52810" x2="60097" y2="52810"/>
                        <a14:backgroundMark x1="58056" y1="54307" x2="58056" y2="54307"/>
                        <a14:backgroundMark x1="38131" y1="35827" x2="38131" y2="358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7" y="9630"/>
            <a:ext cx="10877421" cy="7224556"/>
          </a:xfrm>
          <a:prstGeom prst="rect">
            <a:avLst/>
          </a:prstGeom>
        </p:spPr>
      </p:pic>
      <p:sp>
        <p:nvSpPr>
          <p:cNvPr id="10" name="Star: 10 Points 9">
            <a:extLst>
              <a:ext uri="{FF2B5EF4-FFF2-40B4-BE49-F238E27FC236}">
                <a16:creationId xmlns:a16="http://schemas.microsoft.com/office/drawing/2014/main" id="{3CE393AE-55A1-4617-9111-89459E29C1D7}"/>
              </a:ext>
            </a:extLst>
          </p:cNvPr>
          <p:cNvSpPr/>
          <p:nvPr/>
        </p:nvSpPr>
        <p:spPr>
          <a:xfrm rot="760387">
            <a:off x="8376135" y="949092"/>
            <a:ext cx="2935705" cy="2775272"/>
          </a:xfrm>
          <a:prstGeom prst="star10">
            <a:avLst/>
          </a:prstGeom>
          <a:solidFill>
            <a:srgbClr val="FF0000"/>
          </a:solidFill>
          <a:ln w="57150">
            <a:solidFill>
              <a:schemeClr val="tx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>
                <a:solidFill>
                  <a:schemeClr val="tx2"/>
                </a:solidFill>
              </a:rPr>
              <a:t>Seulement 4.99 €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B0DCEC-B8C4-4922-A08F-6453B44A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99" y="1307455"/>
            <a:ext cx="2186670" cy="205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5EA31-38FD-4D75-9CBA-5EF5206ACF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204" b="92105" l="10000" r="90000">
                        <a14:foregroundMark x1="50000" y1="8359" x2="50000" y2="8359"/>
                        <a14:foregroundMark x1="51279" y1="50464" x2="51279" y2="50464"/>
                        <a14:foregroundMark x1="52209" y1="92105" x2="52209" y2="9210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18208" y="4022218"/>
            <a:ext cx="3503111" cy="263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02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CumulusVTI">
  <a:themeElements>
    <a:clrScheme name="AnalogousFromDarkSeedLeftStep">
      <a:dk1>
        <a:srgbClr val="000000"/>
      </a:dk1>
      <a:lt1>
        <a:srgbClr val="FFFFFF"/>
      </a:lt1>
      <a:dk2>
        <a:srgbClr val="243741"/>
      </a:dk2>
      <a:lt2>
        <a:srgbClr val="E2E8E2"/>
      </a:lt2>
      <a:accent1>
        <a:srgbClr val="D838D6"/>
      </a:accent1>
      <a:accent2>
        <a:srgbClr val="8D33C9"/>
      </a:accent2>
      <a:accent3>
        <a:srgbClr val="6349DB"/>
      </a:accent3>
      <a:accent4>
        <a:srgbClr val="3558CA"/>
      </a:accent4>
      <a:accent5>
        <a:srgbClr val="38A1D8"/>
      </a:accent5>
      <a:accent6>
        <a:srgbClr val="23B6AB"/>
      </a:accent6>
      <a:hlink>
        <a:srgbClr val="4682C1"/>
      </a:hlink>
      <a:folHlink>
        <a:srgbClr val="7F7F7F"/>
      </a:folHlink>
    </a:clrScheme>
    <a:fontScheme name="Custom 5">
      <a:majorFont>
        <a:latin typeface="Sakkal Majalla"/>
        <a:ea typeface=""/>
        <a:cs typeface=""/>
      </a:majorFont>
      <a:minorFont>
        <a:latin typeface="Sakkal Majall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mulusVTI" id="{330A7FF3-5047-4849-B4F2-CAC49C1617F4}" vid="{5ADD0216-DBCC-4FD6-A2D5-6698F956A9A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5F81FCA59D224D9DBA6BBFCF3D0795" ma:contentTypeVersion="11" ma:contentTypeDescription="Create a new document." ma:contentTypeScope="" ma:versionID="ece0c9f677aec1da48c95540057dc1be">
  <xsd:schema xmlns:xsd="http://www.w3.org/2001/XMLSchema" xmlns:xs="http://www.w3.org/2001/XMLSchema" xmlns:p="http://schemas.microsoft.com/office/2006/metadata/properties" xmlns:ns3="d4588994-dc7d-482f-bcce-f2cea652a2f5" xmlns:ns4="35652680-4f5d-4a5b-9761-6252c187b255" targetNamespace="http://schemas.microsoft.com/office/2006/metadata/properties" ma:root="true" ma:fieldsID="b28acf56d757bc64b2e34cce51900386" ns3:_="" ns4:_="">
    <xsd:import namespace="d4588994-dc7d-482f-bcce-f2cea652a2f5"/>
    <xsd:import namespace="35652680-4f5d-4a5b-9761-6252c187b2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588994-dc7d-482f-bcce-f2cea652a2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652680-4f5d-4a5b-9761-6252c187b25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5C4AE8C-BB79-4CA2-B3BE-797B3B10E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4588994-dc7d-482f-bcce-f2cea652a2f5"/>
    <ds:schemaRef ds:uri="35652680-4f5d-4a5b-9761-6252c187b2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F53D52-4BDF-424C-9F50-1D048291BFC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D3ABDF3-6C94-4A80-96F0-CB0379DBFEB2}">
  <ds:schemaRefs>
    <ds:schemaRef ds:uri="http://schemas.microsoft.com/office/2006/documentManagement/types"/>
    <ds:schemaRef ds:uri="d4588994-dc7d-482f-bcce-f2cea652a2f5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35652680-4f5d-4a5b-9761-6252c187b255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52</Words>
  <Application>Microsoft Office PowerPoint</Application>
  <PresentationFormat>Widescreen</PresentationFormat>
  <Paragraphs>21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Sakkal Majalla</vt:lpstr>
      <vt:lpstr>CumulusVTI</vt:lpstr>
      <vt:lpstr>Pitch Bottle Drainer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Bottle Drainer </dc:title>
  <dc:creator>Emilien Silly</dc:creator>
  <cp:lastModifiedBy>SILLY Emilien (LGK)</cp:lastModifiedBy>
  <cp:revision>5</cp:revision>
  <dcterms:created xsi:type="dcterms:W3CDTF">2020-06-16T06:54:12Z</dcterms:created>
  <dcterms:modified xsi:type="dcterms:W3CDTF">2020-06-30T08:02:24Z</dcterms:modified>
</cp:coreProperties>
</file>